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801600" cy="9601200" type="A3"/>
  <p:notesSz cx="6735763" cy="9866313"/>
  <p:defaultTextStyle>
    <a:defPPr>
      <a:defRPr lang="ja-JP"/>
    </a:defPPr>
    <a:lvl1pPr marL="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141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E8317-37C8-4F6C-9C33-C4BF5C542AEA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FB6B-C9DB-49DE-8CF0-F82DD415CB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652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E8317-37C8-4F6C-9C33-C4BF5C542AEA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FB6B-C9DB-49DE-8CF0-F82DD415CB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875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E8317-37C8-4F6C-9C33-C4BF5C542AEA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FB6B-C9DB-49DE-8CF0-F82DD415CB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1386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E8317-37C8-4F6C-9C33-C4BF5C542AEA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FB6B-C9DB-49DE-8CF0-F82DD415CB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435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E8317-37C8-4F6C-9C33-C4BF5C542AEA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FB6B-C9DB-49DE-8CF0-F82DD415CB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7552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E8317-37C8-4F6C-9C33-C4BF5C542AEA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FB6B-C9DB-49DE-8CF0-F82DD415CB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629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E8317-37C8-4F6C-9C33-C4BF5C542AEA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FB6B-C9DB-49DE-8CF0-F82DD415CB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1858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E8317-37C8-4F6C-9C33-C4BF5C542AEA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FB6B-C9DB-49DE-8CF0-F82DD415CB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744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E8317-37C8-4F6C-9C33-C4BF5C542AEA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FB6B-C9DB-49DE-8CF0-F82DD415CB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9797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E8317-37C8-4F6C-9C33-C4BF5C542AEA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FB6B-C9DB-49DE-8CF0-F82DD415CB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54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E8317-37C8-4F6C-9C33-C4BF5C542AEA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FB6B-C9DB-49DE-8CF0-F82DD415CB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6178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E8317-37C8-4F6C-9C33-C4BF5C542AEA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4FB6B-C9DB-49DE-8CF0-F82DD415CB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291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79742" y="2408633"/>
            <a:ext cx="11841480" cy="1417320"/>
          </a:xfrm>
        </p:spPr>
        <p:txBody>
          <a:bodyPr>
            <a:noAutofit/>
          </a:bodyPr>
          <a:lstStyle/>
          <a:p>
            <a:r>
              <a:rPr lang="ja-JP" altLang="ja-JP" sz="8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３月８日は国際女性デー</a:t>
            </a:r>
            <a:r>
              <a:rPr lang="ja-JP" altLang="ja-JP" sz="8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！</a:t>
            </a:r>
            <a:endParaRPr kumimoji="1" lang="ja-JP" altLang="en-US" sz="8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4" name="図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0646" y="-167609"/>
            <a:ext cx="12962255" cy="731520"/>
          </a:xfrm>
          <a:prstGeom prst="rect">
            <a:avLst/>
          </a:prstGeom>
        </p:spPr>
      </p:pic>
      <p:pic>
        <p:nvPicPr>
          <p:cNvPr id="6" name="図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0646" y="8894377"/>
            <a:ext cx="12962255" cy="720090"/>
          </a:xfrm>
          <a:prstGeom prst="rect">
            <a:avLst/>
          </a:prstGeom>
        </p:spPr>
      </p:pic>
      <p:sp>
        <p:nvSpPr>
          <p:cNvPr id="12" name="タイトル 1"/>
          <p:cNvSpPr txBox="1">
            <a:spLocks/>
          </p:cNvSpPr>
          <p:nvPr/>
        </p:nvSpPr>
        <p:spPr>
          <a:xfrm>
            <a:off x="959802" y="4188443"/>
            <a:ext cx="10881360" cy="24680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2801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8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8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私たちがつくる</a:t>
            </a:r>
            <a:endParaRPr lang="en-US" altLang="ja-JP" sz="88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8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</a:t>
            </a:r>
            <a:r>
              <a:rPr lang="ja-JP" altLang="en-US" sz="8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持続可能な未来</a:t>
            </a:r>
            <a:endParaRPr lang="ja-JP" altLang="en-US" sz="8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232" y="6783878"/>
            <a:ext cx="1960973" cy="1969897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271" y="7854378"/>
            <a:ext cx="4665329" cy="1026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292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7</Words>
  <Application>Microsoft Office PowerPoint</Application>
  <PresentationFormat>A3 297x420 mm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Calibri</vt:lpstr>
      <vt:lpstr>Calibri Light</vt:lpstr>
      <vt:lpstr>Office テーマ</vt:lpstr>
      <vt:lpstr>３月８日は国際女性デー！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３月８日は国際女性デー！</dc:title>
  <dc:creator>児玉 岳史</dc:creator>
  <cp:lastModifiedBy>児玉 岳史</cp:lastModifiedBy>
  <cp:revision>3</cp:revision>
  <cp:lastPrinted>2021-02-15T04:23:41Z</cp:lastPrinted>
  <dcterms:created xsi:type="dcterms:W3CDTF">2021-02-15T04:12:53Z</dcterms:created>
  <dcterms:modified xsi:type="dcterms:W3CDTF">2022-01-26T05:46:29Z</dcterms:modified>
</cp:coreProperties>
</file>